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99FF33"/>
    <a:srgbClr val="FF3300"/>
    <a:srgbClr val="F57913"/>
    <a:srgbClr val="FF9933"/>
    <a:srgbClr val="FF9900"/>
    <a:srgbClr val="DD6909"/>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2677" autoAdjust="0"/>
  </p:normalViewPr>
  <p:slideViewPr>
    <p:cSldViewPr>
      <p:cViewPr>
        <p:scale>
          <a:sx n="100" d="100"/>
          <a:sy n="100" d="100"/>
        </p:scale>
        <p:origin x="-102"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12" y="252"/>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43B8AB-51B9-4317-ADDF-B64A52970A3C}" type="datetimeFigureOut">
              <a:rPr lang="en-US" smtClean="0"/>
              <a:pPr/>
              <a:t>5/10/2010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550768-EAFE-4D90-8C14-D4E018982A8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When you think of going around the world you  most likely think of a boat or a plane. Someone with a lot of determination went around the world on his wheelchair. </a:t>
            </a:r>
            <a:r>
              <a:rPr lang="en-US" dirty="0" smtClean="0"/>
              <a:t>Going around</a:t>
            </a:r>
            <a:r>
              <a:rPr lang="en-US" baseline="0" dirty="0" smtClean="0"/>
              <a:t> the world is something you could do when you’re older. But going around the world on a wheelchair is something not everybody gets to do. </a:t>
            </a:r>
          </a:p>
          <a:p>
            <a:endParaRPr lang="en-US" baseline="0" dirty="0" smtClean="0"/>
          </a:p>
          <a:p>
            <a:r>
              <a:rPr lang="en-US" baseline="0" dirty="0" smtClean="0"/>
              <a:t>My hero is Rick Hansen. He has a spinal cord disability and cant walk. He wanted to show people with a disability that it should not stop them from playing sports or doing normal things that other humans can do. </a:t>
            </a:r>
            <a:endParaRPr lang="en-US" dirty="0"/>
          </a:p>
        </p:txBody>
      </p:sp>
      <p:sp>
        <p:nvSpPr>
          <p:cNvPr id="4" name="Slide Number Placeholder 3"/>
          <p:cNvSpPr>
            <a:spLocks noGrp="1"/>
          </p:cNvSpPr>
          <p:nvPr>
            <p:ph type="sldNum" sz="quarter" idx="10"/>
          </p:nvPr>
        </p:nvSpPr>
        <p:spPr/>
        <p:txBody>
          <a:bodyPr/>
          <a:lstStyle/>
          <a:p>
            <a:fld id="{4D550768-EAFE-4D90-8C14-D4E018982A8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Rick Hansen was born in Port Alberni, British Columbia, Canada   on August 26, 1957. Rick’s parent’s names are Marge and Jim Hansen.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smtClean="0"/>
          </a:p>
          <a:p>
            <a:endParaRPr lang="en-US" dirty="0" smtClean="0"/>
          </a:p>
          <a:p>
            <a:r>
              <a:rPr lang="en-US" sz="1200" b="1" kern="1200" dirty="0" smtClean="0">
                <a:solidFill>
                  <a:schemeClr val="tx1"/>
                </a:solidFill>
                <a:latin typeface="+mn-lt"/>
                <a:ea typeface="+mn-ea"/>
                <a:cs typeface="+mn-cs"/>
              </a:rPr>
              <a:t>When Rick was 15 years old he was on his way home from fishing with his friends, and they wanted to hitch a ride. The driver was a little drunk. Rick and his friends were in the back of the truck. When the other car hit them, Rick flew right out of it. He was hurt and suffered a Spinal Cord disability. Rick’s high school coach taught him that the car crash did not end his ability to play sports, it just simply changed the nature of the sports he played.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Rick graduated from school in physical education from the University of British Columbia. </a:t>
            </a:r>
            <a:endParaRPr lang="en-US" sz="1200" kern="1200" dirty="0" smtClean="0">
              <a:solidFill>
                <a:schemeClr val="tx1"/>
              </a:solidFill>
              <a:latin typeface="+mn-lt"/>
              <a:ea typeface="+mn-ea"/>
              <a:cs typeface="+mn-cs"/>
            </a:endParaRPr>
          </a:p>
          <a:p>
            <a:endParaRPr lang="en-US" dirty="0" smtClean="0"/>
          </a:p>
          <a:p>
            <a:endParaRPr lang="en-US" dirty="0" smtClean="0"/>
          </a:p>
          <a:p>
            <a:endParaRPr lang="en-US" dirty="0" smtClean="0"/>
          </a:p>
          <a:p>
            <a:r>
              <a:rPr lang="en-US" sz="1200" b="1" kern="1200" dirty="0" smtClean="0">
                <a:solidFill>
                  <a:schemeClr val="tx1"/>
                </a:solidFill>
                <a:latin typeface="+mn-lt"/>
                <a:ea typeface="+mn-ea"/>
                <a:cs typeface="+mn-cs"/>
              </a:rPr>
              <a:t>When he was young he enjoyed sports and fishing.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Going around the world on his wheelchair is one of Rick hobbies.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He also enjoys helping people with a Spinal Cord disability. He spoke to both children and adults with disabilities in order to encourage them to follow their dreams.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Rick Hansen is married to Amanda Reid, who is a physiologist. A physiologist is someone who studies functions of living things. Rick has three daughters named Emma, Alana, and Rebecca.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D550768-EAFE-4D90-8C14-D4E018982A8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1" kern="1200" dirty="0" smtClean="0">
                <a:solidFill>
                  <a:schemeClr val="tx1"/>
                </a:solidFill>
                <a:latin typeface="+mn-lt"/>
                <a:ea typeface="+mn-ea"/>
                <a:cs typeface="+mn-cs"/>
              </a:rPr>
              <a:t>Rick went around the world on his wheelchair to raise money for people with a Spinal Cord disability. Rick has a Spinal Cord disability, which is why he wanted to raise money for it.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He raised over $10 million for spinal cord research. Rick Hansen wanted to show everyone that when he got hurt it did not stop him from following his dream.  He also wanted to show that anyone with a disability can follow their dreams and can do anything they put their mind to.</a:t>
            </a:r>
            <a:endParaRPr lang="en-US" sz="1200" kern="1200" dirty="0" smtClean="0">
              <a:solidFill>
                <a:schemeClr val="tx1"/>
              </a:solidFill>
              <a:latin typeface="+mn-lt"/>
              <a:ea typeface="+mn-ea"/>
              <a:cs typeface="+mn-cs"/>
            </a:endParaRPr>
          </a:p>
          <a:p>
            <a:endParaRPr lang="en-US" dirty="0" smtClean="0"/>
          </a:p>
          <a:p>
            <a:endParaRPr lang="en-US" dirty="0" smtClean="0"/>
          </a:p>
          <a:p>
            <a:endParaRPr lang="en-US" dirty="0" smtClean="0"/>
          </a:p>
          <a:p>
            <a:r>
              <a:rPr lang="en-US" sz="1200" b="1" kern="1200" dirty="0" smtClean="0">
                <a:solidFill>
                  <a:schemeClr val="tx1"/>
                </a:solidFill>
                <a:latin typeface="+mn-lt"/>
                <a:ea typeface="+mn-ea"/>
                <a:cs typeface="+mn-cs"/>
              </a:rPr>
              <a:t>Rick Hansen showed</a:t>
            </a:r>
            <a:r>
              <a:rPr lang="en-US" sz="1200" b="1" kern="1200" baseline="0" dirty="0" smtClean="0">
                <a:solidFill>
                  <a:schemeClr val="tx1"/>
                </a:solidFill>
                <a:latin typeface="+mn-lt"/>
                <a:ea typeface="+mn-ea"/>
                <a:cs typeface="+mn-cs"/>
              </a:rPr>
              <a:t> determination because he </a:t>
            </a:r>
            <a:r>
              <a:rPr lang="en-US" sz="1200" b="1" kern="1200" dirty="0" smtClean="0">
                <a:solidFill>
                  <a:schemeClr val="tx1"/>
                </a:solidFill>
                <a:latin typeface="+mn-lt"/>
                <a:ea typeface="+mn-ea"/>
                <a:cs typeface="+mn-cs"/>
              </a:rPr>
              <a:t>did not stop in the middle of his</a:t>
            </a:r>
            <a:r>
              <a:rPr lang="en-US" sz="1200" b="1" kern="1200" baseline="0" dirty="0" smtClean="0">
                <a:solidFill>
                  <a:schemeClr val="tx1"/>
                </a:solidFill>
                <a:latin typeface="+mn-lt"/>
                <a:ea typeface="+mn-ea"/>
                <a:cs typeface="+mn-cs"/>
              </a:rPr>
              <a:t> journey</a:t>
            </a:r>
            <a:r>
              <a:rPr lang="en-US" sz="1200" b="1" kern="1200" dirty="0" smtClean="0">
                <a:solidFill>
                  <a:schemeClr val="tx1"/>
                </a:solidFill>
                <a:latin typeface="+mn-lt"/>
                <a:ea typeface="+mn-ea"/>
                <a:cs typeface="+mn-cs"/>
              </a:rPr>
              <a:t>. He kept going on. Even if he was tired he made it to the end and made his goal.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Rick Hansen showed Selflessness</a:t>
            </a:r>
            <a:r>
              <a:rPr lang="en-US" sz="1200" b="1" kern="1200" baseline="0" dirty="0" smtClean="0">
                <a:solidFill>
                  <a:schemeClr val="tx1"/>
                </a:solidFill>
                <a:latin typeface="+mn-lt"/>
                <a:ea typeface="+mn-ea"/>
                <a:cs typeface="+mn-cs"/>
              </a:rPr>
              <a:t> when he </a:t>
            </a:r>
            <a:r>
              <a:rPr lang="en-US" sz="1200" b="1" kern="1200" dirty="0" smtClean="0">
                <a:solidFill>
                  <a:schemeClr val="tx1"/>
                </a:solidFill>
                <a:latin typeface="+mn-lt"/>
                <a:ea typeface="+mn-ea"/>
                <a:cs typeface="+mn-cs"/>
              </a:rPr>
              <a:t>went around the world on his wheelchair and he had the flu and it did not stop him from doing what he wanted to do in life.</a:t>
            </a:r>
            <a:endParaRPr lang="en-US" sz="1200" kern="1200" dirty="0" smtClean="0">
              <a:solidFill>
                <a:schemeClr val="tx1"/>
              </a:solidFill>
              <a:latin typeface="+mn-lt"/>
              <a:ea typeface="+mn-ea"/>
              <a:cs typeface="+mn-cs"/>
            </a:endParaRPr>
          </a:p>
          <a:p>
            <a:endParaRPr lang="en-US" dirty="0" smtClean="0"/>
          </a:p>
          <a:p>
            <a:endParaRPr lang="en-US" dirty="0" smtClean="0"/>
          </a:p>
          <a:p>
            <a:endParaRPr lang="en-US" dirty="0" smtClean="0"/>
          </a:p>
          <a:p>
            <a:r>
              <a:rPr lang="en-US" sz="1200" b="1" kern="1200" dirty="0" smtClean="0">
                <a:solidFill>
                  <a:schemeClr val="tx1"/>
                </a:solidFill>
                <a:latin typeface="+mn-lt"/>
                <a:ea typeface="+mn-ea"/>
                <a:cs typeface="+mn-cs"/>
              </a:rPr>
              <a:t>People will always remember him because he went around the world on his wheelchair.  He also raised money for kids that have Spinal Cord disability.  Rick wanted to show that having a disability did not stop him and it should not stop other people.</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As Rick went around the world he stopped at different places and talk to people about what he has done so far in his adventure. He got to shake important people’s hands.</a:t>
            </a:r>
            <a:endParaRPr lang="en-US" sz="1200" kern="1200" dirty="0" smtClean="0">
              <a:solidFill>
                <a:schemeClr val="tx1"/>
              </a:solidFill>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4D550768-EAFE-4D90-8C14-D4E018982A80}"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EAFE97-0E3F-44B2-A62F-3B1360314D3C}" type="datetimeFigureOut">
              <a:rPr lang="en-US" smtClean="0"/>
              <a:pPr/>
              <a:t>5/10/2010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AFE97-0E3F-44B2-A62F-3B1360314D3C}" type="datetimeFigureOut">
              <a:rPr lang="en-US" smtClean="0"/>
              <a:pPr/>
              <a:t>5/10/2010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AFE97-0E3F-44B2-A62F-3B1360314D3C}" type="datetimeFigureOut">
              <a:rPr lang="en-US" smtClean="0"/>
              <a:pPr/>
              <a:t>5/10/2010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AFE97-0E3F-44B2-A62F-3B1360314D3C}" type="datetimeFigureOut">
              <a:rPr lang="en-US" smtClean="0"/>
              <a:pPr/>
              <a:t>5/10/2010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EAFE97-0E3F-44B2-A62F-3B1360314D3C}" type="datetimeFigureOut">
              <a:rPr lang="en-US" smtClean="0"/>
              <a:pPr/>
              <a:t>5/10/2010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EAFE97-0E3F-44B2-A62F-3B1360314D3C}" type="datetimeFigureOut">
              <a:rPr lang="en-US" smtClean="0"/>
              <a:pPr/>
              <a:t>5/10/2010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EAFE97-0E3F-44B2-A62F-3B1360314D3C}" type="datetimeFigureOut">
              <a:rPr lang="en-US" smtClean="0"/>
              <a:pPr/>
              <a:t>5/10/2010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EAFE97-0E3F-44B2-A62F-3B1360314D3C}" type="datetimeFigureOut">
              <a:rPr lang="en-US" smtClean="0"/>
              <a:pPr/>
              <a:t>5/10/2010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AFE97-0E3F-44B2-A62F-3B1360314D3C}" type="datetimeFigureOut">
              <a:rPr lang="en-US" smtClean="0"/>
              <a:pPr/>
              <a:t>5/10/2010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EAFE97-0E3F-44B2-A62F-3B1360314D3C}" type="datetimeFigureOut">
              <a:rPr lang="en-US" smtClean="0"/>
              <a:pPr/>
              <a:t>5/10/2010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EAFE97-0E3F-44B2-A62F-3B1360314D3C}" type="datetimeFigureOut">
              <a:rPr lang="en-US" smtClean="0"/>
              <a:pPr/>
              <a:t>5/10/2010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D426D3-C9CA-48AB-84F2-D8096404016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EAFE97-0E3F-44B2-A62F-3B1360314D3C}" type="datetimeFigureOut">
              <a:rPr lang="en-US" smtClean="0"/>
              <a:pPr/>
              <a:t>5/10/2010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D426D3-C9CA-48AB-84F2-D8096404016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2.jpeg"/><Relationship Id="rId5" Type="http://schemas.openxmlformats.org/officeDocument/2006/relationships/slide" Target="slide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wmf"/><Relationship Id="rId3" Type="http://schemas.openxmlformats.org/officeDocument/2006/relationships/audio" Target="../media/audio4.wav"/><Relationship Id="rId7" Type="http://schemas.openxmlformats.org/officeDocument/2006/relationships/image" Target="../media/image4.png"/><Relationship Id="rId12" Type="http://schemas.openxmlformats.org/officeDocument/2006/relationships/image" Target="../media/image9.jpeg"/><Relationship Id="rId17" Type="http://schemas.openxmlformats.org/officeDocument/2006/relationships/image" Target="../media/image14.wmf"/><Relationship Id="rId2" Type="http://schemas.openxmlformats.org/officeDocument/2006/relationships/audio" Target="../media/audio3.wav"/><Relationship Id="rId16" Type="http://schemas.openxmlformats.org/officeDocument/2006/relationships/image" Target="../media/image13.wmf"/><Relationship Id="rId1" Type="http://schemas.openxmlformats.org/officeDocument/2006/relationships/audio" Target="../media/audio2.wav"/><Relationship Id="rId6" Type="http://schemas.openxmlformats.org/officeDocument/2006/relationships/image" Target="../media/image3.png"/><Relationship Id="rId11" Type="http://schemas.openxmlformats.org/officeDocument/2006/relationships/image" Target="../media/image8.jpeg"/><Relationship Id="rId5" Type="http://schemas.openxmlformats.org/officeDocument/2006/relationships/notesSlide" Target="../notesSlides/notesSlide2.xml"/><Relationship Id="rId15" Type="http://schemas.openxmlformats.org/officeDocument/2006/relationships/image" Target="../media/image12.wmf"/><Relationship Id="rId10" Type="http://schemas.openxmlformats.org/officeDocument/2006/relationships/image" Target="../media/image7.jpeg"/><Relationship Id="rId4" Type="http://schemas.openxmlformats.org/officeDocument/2006/relationships/slideLayout" Target="../slideLayouts/slideLayout7.xml"/><Relationship Id="rId9" Type="http://schemas.openxmlformats.org/officeDocument/2006/relationships/image" Target="../media/image6.jpeg"/><Relationship Id="rId14" Type="http://schemas.openxmlformats.org/officeDocument/2006/relationships/image" Target="../media/image11.wmf"/></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10.wmf"/><Relationship Id="rId3" Type="http://schemas.openxmlformats.org/officeDocument/2006/relationships/audio" Target="../media/audio7.wav"/><Relationship Id="rId7" Type="http://schemas.openxmlformats.org/officeDocument/2006/relationships/image" Target="../media/image16.png"/><Relationship Id="rId12" Type="http://schemas.openxmlformats.org/officeDocument/2006/relationships/image" Target="../media/image21.jpeg"/><Relationship Id="rId17" Type="http://schemas.openxmlformats.org/officeDocument/2006/relationships/image" Target="../media/image25.wmf"/><Relationship Id="rId2" Type="http://schemas.openxmlformats.org/officeDocument/2006/relationships/audio" Target="../media/audio6.wav"/><Relationship Id="rId16" Type="http://schemas.openxmlformats.org/officeDocument/2006/relationships/image" Target="../media/image24.wmf"/><Relationship Id="rId1" Type="http://schemas.openxmlformats.org/officeDocument/2006/relationships/audio" Target="../media/audio5.wav"/><Relationship Id="rId6" Type="http://schemas.openxmlformats.org/officeDocument/2006/relationships/image" Target="../media/image15.png"/><Relationship Id="rId11" Type="http://schemas.openxmlformats.org/officeDocument/2006/relationships/image" Target="../media/image20.gif"/><Relationship Id="rId5" Type="http://schemas.openxmlformats.org/officeDocument/2006/relationships/notesSlide" Target="../notesSlides/notesSlide3.xml"/><Relationship Id="rId15" Type="http://schemas.openxmlformats.org/officeDocument/2006/relationships/image" Target="../media/image23.wmf"/><Relationship Id="rId10" Type="http://schemas.openxmlformats.org/officeDocument/2006/relationships/image" Target="../media/image19.jpeg"/><Relationship Id="rId4" Type="http://schemas.openxmlformats.org/officeDocument/2006/relationships/slideLayout" Target="../slideLayouts/slideLayout7.xml"/><Relationship Id="rId9" Type="http://schemas.openxmlformats.org/officeDocument/2006/relationships/image" Target="../media/image18.jpeg"/><Relationship Id="rId14" Type="http://schemas.openxmlformats.org/officeDocument/2006/relationships/image" Target="../media/image22.gi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0" name="Recorded Sound">
            <a:hlinkClick r:id="" action="ppaction://media"/>
          </p:cNvPr>
          <p:cNvPicPr>
            <a:picLocks noRot="1" noChangeAspect="1"/>
          </p:cNvPicPr>
          <p:nvPr>
            <a:wavAudioFile r:embed="rId1" name="Recorded Sound"/>
          </p:nvPr>
        </p:nvPicPr>
        <p:blipFill>
          <a:blip r:embed="rId4" cstate="print"/>
          <a:stretch>
            <a:fillRect/>
          </a:stretch>
        </p:blipFill>
        <p:spPr>
          <a:xfrm>
            <a:off x="4114800" y="1219200"/>
            <a:ext cx="304800" cy="304800"/>
          </a:xfrm>
          <a:prstGeom prst="rect">
            <a:avLst/>
          </a:prstGeom>
        </p:spPr>
      </p:pic>
      <p:sp>
        <p:nvSpPr>
          <p:cNvPr id="3" name="Subtitle 2"/>
          <p:cNvSpPr>
            <a:spLocks noGrp="1"/>
          </p:cNvSpPr>
          <p:nvPr>
            <p:ph type="subTitle" idx="1"/>
          </p:nvPr>
        </p:nvSpPr>
        <p:spPr>
          <a:xfrm>
            <a:off x="1295400" y="4495800"/>
            <a:ext cx="6400800" cy="1752600"/>
          </a:xfr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50000" t="50000" r="50000" b="50000"/>
            </a:path>
            <a:tileRect/>
          </a:gradFill>
          <a:ln>
            <a:solidFill>
              <a:schemeClr val="accent1"/>
            </a:solidFill>
          </a:ln>
        </p:spPr>
        <p:txBody>
          <a:bodyPr/>
          <a:lstStyle/>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By</a:t>
            </a:r>
          </a:p>
          <a:p>
            <a:r>
              <a:rPr lang="en-US" b="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Shannon </a:t>
            </a:r>
            <a:r>
              <a:rPr lang="en-US" b="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a:t>
            </a:r>
            <a:endPar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Conquerors, Block 2 </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TextBox 3"/>
          <p:cNvSpPr txBox="1"/>
          <p:nvPr/>
        </p:nvSpPr>
        <p:spPr>
          <a:xfrm>
            <a:off x="3505200" y="3429000"/>
            <a:ext cx="2057400" cy="369332"/>
          </a:xfrm>
          <a:prstGeom prst="rect">
            <a:avLst/>
          </a:prstGeom>
          <a:solidFill>
            <a:srgbClr val="00B0F0"/>
          </a:solidFill>
        </p:spPr>
        <p:txBody>
          <a:bodyPr wrap="square" rtlCol="0">
            <a:spAutoFit/>
          </a:bodyPr>
          <a:lstStyle/>
          <a:p>
            <a:r>
              <a:rPr lang="en-US" dirty="0" smtClean="0">
                <a:solidFill>
                  <a:schemeClr val="accent6"/>
                </a:solidFill>
                <a:hlinkClick r:id="rId5" action="ppaction://hlinksldjump"/>
              </a:rPr>
              <a:t>Click Here to enter! </a:t>
            </a:r>
            <a:endParaRPr lang="en-US" dirty="0">
              <a:solidFill>
                <a:schemeClr val="accent6"/>
              </a:solidFill>
            </a:endParaRPr>
          </a:p>
        </p:txBody>
      </p:sp>
      <p:sp>
        <p:nvSpPr>
          <p:cNvPr id="5" name="Rectangle 4"/>
          <p:cNvSpPr/>
          <p:nvPr/>
        </p:nvSpPr>
        <p:spPr>
          <a:xfrm>
            <a:off x="762000" y="685800"/>
            <a:ext cx="7239000" cy="1569660"/>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50000" t="50000" r="50000" b="50000"/>
            </a:path>
            <a:tileRect/>
          </a:gradFill>
        </p:spPr>
        <p:txBody>
          <a:bodyPr wrap="square" lIns="91440" tIns="45720" rIns="91440" bIns="45720">
            <a:spAutoFit/>
          </a:bodyPr>
          <a:lstStyle/>
          <a:p>
            <a:pPr algn="ctr"/>
            <a:endParaRPr lang="en-US" sz="96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 name="Rectangle 6"/>
          <p:cNvSpPr/>
          <p:nvPr/>
        </p:nvSpPr>
        <p:spPr>
          <a:xfrm>
            <a:off x="2362200" y="838200"/>
            <a:ext cx="3669595"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Rick Hansen</a:t>
            </a:r>
            <a:endPar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6" name="Picture 5" descr="rick hansen 4.jpg"/>
          <p:cNvPicPr>
            <a:picLocks noChangeAspect="1"/>
          </p:cNvPicPr>
          <p:nvPr/>
        </p:nvPicPr>
        <p:blipFill>
          <a:blip r:embed="rId6" cstate="print"/>
          <a:stretch>
            <a:fillRect/>
          </a:stretch>
        </p:blipFill>
        <p:spPr>
          <a:xfrm>
            <a:off x="3200400" y="1905000"/>
            <a:ext cx="2362200" cy="24660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0" fill="hold"/>
                                        <p:tgtEl>
                                          <p:spTgt spid="6"/>
                                        </p:tgtEl>
                                      </p:cBhvr>
                                      <p:by x="150000" y="150000"/>
                                    </p:animScale>
                                  </p:childTnLst>
                                </p:cTn>
                              </p:par>
                              <p:par>
                                <p:cTn id="7" presetID="1" presetClass="mediacall" presetSubtype="0" fill="hold" nodeType="withEffect">
                                  <p:stCondLst>
                                    <p:cond delay="0"/>
                                  </p:stCondLst>
                                  <p:childTnLst>
                                    <p:cmd type="call" cmd="playFrom(0.0)">
                                      <p:cBhvr>
                                        <p:cTn id="8" dur="34000" fill="hold"/>
                                        <p:tgtEl>
                                          <p:spTgt spid="10"/>
                                        </p:tgtEl>
                                      </p:cBhvr>
                                    </p:cmd>
                                  </p:childTnLst>
                                </p:cTn>
                              </p:par>
                            </p:childTnLst>
                          </p:cTn>
                        </p:par>
                        <p:par>
                          <p:cTn id="9" fill="hold">
                            <p:stCondLst>
                              <p:cond delay="34000"/>
                            </p:stCondLst>
                            <p:childTnLst>
                              <p:par>
                                <p:cTn id="10" presetID="8" presetClass="exit" presetSubtype="16" fill="hold" nodeType="afterEffect">
                                  <p:stCondLst>
                                    <p:cond delay="0"/>
                                  </p:stCondLst>
                                  <p:childTnLst>
                                    <p:animEffect transition="out" filter="diamond(in)">
                                      <p:cBhvr>
                                        <p:cTn id="11" dur="5000"/>
                                        <p:tgtEl>
                                          <p:spTgt spid="6"/>
                                        </p:tgtEl>
                                      </p:cBhvr>
                                    </p:animEffect>
                                    <p:set>
                                      <p:cBhvr>
                                        <p:cTn id="12" dur="1" fill="hold">
                                          <p:stCondLst>
                                            <p:cond delay="4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Recorded Sound">
            <a:hlinkClick r:id="" action="ppaction://media"/>
          </p:cNvPr>
          <p:cNvPicPr>
            <a:picLocks noRot="1" noChangeAspect="1"/>
          </p:cNvPicPr>
          <p:nvPr>
            <a:wavAudioFile r:embed="rId1" name="Recorded Sound"/>
          </p:nvPr>
        </p:nvPicPr>
        <p:blipFill>
          <a:blip r:embed="rId6" cstate="print"/>
          <a:stretch>
            <a:fillRect/>
          </a:stretch>
        </p:blipFill>
        <p:spPr>
          <a:xfrm>
            <a:off x="7162800" y="1447800"/>
            <a:ext cx="304800" cy="304800"/>
          </a:xfrm>
          <a:prstGeom prst="rect">
            <a:avLst/>
          </a:prstGeom>
        </p:spPr>
      </p:pic>
      <p:pic>
        <p:nvPicPr>
          <p:cNvPr id="21" name="Recorded Sound">
            <a:hlinkClick r:id="" action="ppaction://media"/>
          </p:cNvPr>
          <p:cNvPicPr>
            <a:picLocks noRot="1" noChangeAspect="1"/>
          </p:cNvPicPr>
          <p:nvPr>
            <a:wavAudioFile r:embed="rId2" name="Recorded Sound"/>
          </p:nvPr>
        </p:nvPicPr>
        <p:blipFill>
          <a:blip r:embed="rId7" cstate="print"/>
          <a:stretch>
            <a:fillRect/>
          </a:stretch>
        </p:blipFill>
        <p:spPr>
          <a:xfrm>
            <a:off x="4572000" y="1600200"/>
            <a:ext cx="304800" cy="304800"/>
          </a:xfrm>
          <a:prstGeom prst="rect">
            <a:avLst/>
          </a:prstGeom>
        </p:spPr>
      </p:pic>
      <p:pic>
        <p:nvPicPr>
          <p:cNvPr id="15" name="Recorded Sound">
            <a:hlinkClick r:id="" action="ppaction://media"/>
          </p:cNvPr>
          <p:cNvPicPr>
            <a:picLocks noRot="1" noChangeAspect="1"/>
          </p:cNvPicPr>
          <p:nvPr>
            <a:wavAudioFile r:embed="rId3" name="Recorded Sound"/>
          </p:nvPr>
        </p:nvPicPr>
        <p:blipFill>
          <a:blip r:embed="rId8" cstate="print"/>
          <a:stretch>
            <a:fillRect/>
          </a:stretch>
        </p:blipFill>
        <p:spPr>
          <a:xfrm>
            <a:off x="1447800" y="1447800"/>
            <a:ext cx="304800" cy="304800"/>
          </a:xfrm>
          <a:prstGeom prst="rect">
            <a:avLst/>
          </a:prstGeom>
        </p:spPr>
      </p:pic>
      <p:sp>
        <p:nvSpPr>
          <p:cNvPr id="8" name="Rectangle 7"/>
          <p:cNvSpPr/>
          <p:nvPr/>
        </p:nvSpPr>
        <p:spPr>
          <a:xfrm>
            <a:off x="0" y="4267200"/>
            <a:ext cx="9144000" cy="2590800"/>
          </a:xfrm>
          <a:prstGeom prst="rect">
            <a:avLst/>
          </a:prstGeom>
          <a:blipFill>
            <a:blip r:embed="rId9" cstate="print"/>
            <a:tile tx="0" ty="0" sx="100000" sy="100000" flip="none" algn="tl"/>
          </a:blip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sx="1000" sy="1000" algn="ctr" rotWithShape="0">
              <a:schemeClr val="tx2">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7625" y="66674"/>
            <a:ext cx="9096375" cy="2676525"/>
          </a:xfrm>
          <a:prstGeom prst="rect">
            <a:avLst/>
          </a:prstGeom>
          <a:solidFill>
            <a:srgbClr val="66CCFF"/>
          </a:solidFill>
          <a:ln>
            <a:solidFill>
              <a:schemeClr val="bg1"/>
            </a:solidFill>
          </a:ln>
          <a:scene3d>
            <a:camera prst="orthographicFront"/>
            <a:lightRig rig="threePt" dir="t"/>
          </a:scene3d>
          <a:sp3d contourW="12700">
            <a:contourClr>
              <a:srgbClr val="92D050"/>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0" y="1219200"/>
            <a:ext cx="609600" cy="4038600"/>
          </a:xfrm>
          <a:prstGeom prst="rect">
            <a:avLst/>
          </a:prstGeom>
          <a:gradFill>
            <a:gsLst>
              <a:gs pos="0">
                <a:srgbClr val="03D4A8"/>
              </a:gs>
              <a:gs pos="25000">
                <a:srgbClr val="21D6E0"/>
              </a:gs>
              <a:gs pos="75000">
                <a:srgbClr val="0087E6"/>
              </a:gs>
              <a:gs pos="100000">
                <a:srgbClr val="005CBF"/>
              </a:gs>
            </a:gsLst>
            <a:lin ang="54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rapezoid 2"/>
          <p:cNvSpPr/>
          <p:nvPr/>
        </p:nvSpPr>
        <p:spPr>
          <a:xfrm rot="5400000">
            <a:off x="-381000" y="2209800"/>
            <a:ext cx="4038600" cy="2057400"/>
          </a:xfrm>
          <a:prstGeom prst="trapezoid">
            <a:avLst>
              <a:gd name="adj" fmla="val 37414"/>
            </a:avLst>
          </a:prstGeom>
          <a:gradFill flip="none" rotWithShape="1">
            <a:gsLst>
              <a:gs pos="0">
                <a:srgbClr val="03D4A8"/>
              </a:gs>
              <a:gs pos="25000">
                <a:srgbClr val="21D6E0"/>
              </a:gs>
              <a:gs pos="75000">
                <a:srgbClr val="0087E6"/>
              </a:gs>
              <a:gs pos="100000">
                <a:srgbClr val="005CBF"/>
              </a:gs>
            </a:gsLst>
            <a:lin ang="5400000" scaled="0"/>
            <a:tileRect/>
          </a:gradFill>
          <a:ln>
            <a:gradFill>
              <a:gsLst>
                <a:gs pos="0">
                  <a:schemeClr val="accent1"/>
                </a:gs>
                <a:gs pos="20000">
                  <a:srgbClr val="000040"/>
                </a:gs>
                <a:gs pos="50000">
                  <a:srgbClr val="400040"/>
                </a:gs>
                <a:gs pos="75000">
                  <a:srgbClr val="8F0040"/>
                </a:gs>
                <a:gs pos="89999">
                  <a:srgbClr val="F27300"/>
                </a:gs>
                <a:gs pos="100000">
                  <a:srgbClr val="FFB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667000" y="1981200"/>
            <a:ext cx="3810000" cy="2514600"/>
          </a:xfrm>
          <a:prstGeom prst="rect">
            <a:avLst/>
          </a:prstGeom>
          <a:gradFill flip="none" rotWithShape="1">
            <a:gsLst>
              <a:gs pos="0">
                <a:srgbClr val="03D4A8"/>
              </a:gs>
              <a:gs pos="25000">
                <a:srgbClr val="21D6E0"/>
              </a:gs>
              <a:gs pos="75000">
                <a:srgbClr val="0087E6"/>
              </a:gs>
              <a:gs pos="100000">
                <a:srgbClr val="005CBF"/>
              </a:gs>
            </a:gsLst>
            <a:lin ang="5400000" scaled="0"/>
            <a:tileRect/>
          </a:gradFill>
          <a:ln>
            <a:gradFill>
              <a:gsLst>
                <a:gs pos="0">
                  <a:srgbClr val="000000"/>
                </a:gs>
                <a:gs pos="20000">
                  <a:srgbClr val="000040"/>
                </a:gs>
                <a:gs pos="50000">
                  <a:srgbClr val="400040"/>
                </a:gs>
                <a:gs pos="75000">
                  <a:srgbClr val="8F0040"/>
                </a:gs>
                <a:gs pos="89999">
                  <a:srgbClr val="F27300"/>
                </a:gs>
                <a:gs pos="100000">
                  <a:srgbClr val="FFB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apezoid 4"/>
          <p:cNvSpPr/>
          <p:nvPr/>
        </p:nvSpPr>
        <p:spPr>
          <a:xfrm rot="16200000">
            <a:off x="5486400" y="2209800"/>
            <a:ext cx="4038600" cy="2057400"/>
          </a:xfrm>
          <a:prstGeom prst="trapezoid">
            <a:avLst>
              <a:gd name="adj" fmla="val 37414"/>
            </a:avLst>
          </a:prstGeom>
          <a:gradFill>
            <a:gsLst>
              <a:gs pos="0">
                <a:srgbClr val="03D4A8"/>
              </a:gs>
              <a:gs pos="25000">
                <a:srgbClr val="21D6E0"/>
              </a:gs>
              <a:gs pos="75000">
                <a:srgbClr val="0087E6"/>
              </a:gs>
              <a:gs pos="100000">
                <a:srgbClr val="005CBF"/>
              </a:gs>
            </a:gsLst>
            <a:lin ang="5400000" scaled="0"/>
          </a:gradFill>
          <a:ln>
            <a:gradFill>
              <a:gsLst>
                <a:gs pos="0">
                  <a:srgbClr val="000000"/>
                </a:gs>
                <a:gs pos="20000">
                  <a:srgbClr val="000040"/>
                </a:gs>
                <a:gs pos="50000">
                  <a:srgbClr val="400040"/>
                </a:gs>
                <a:gs pos="75000">
                  <a:srgbClr val="8F0040"/>
                </a:gs>
                <a:gs pos="89999">
                  <a:srgbClr val="F27300"/>
                </a:gs>
                <a:gs pos="100000">
                  <a:srgbClr val="FFB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8534400" y="1219200"/>
            <a:ext cx="609600" cy="4038600"/>
          </a:xfrm>
          <a:prstGeom prst="rect">
            <a:avLst/>
          </a:prstGeom>
          <a:gradFill>
            <a:gsLst>
              <a:gs pos="0">
                <a:srgbClr val="03D4A8"/>
              </a:gs>
              <a:gs pos="25000">
                <a:srgbClr val="21D6E0"/>
              </a:gs>
              <a:gs pos="75000">
                <a:srgbClr val="0087E6"/>
              </a:gs>
              <a:gs pos="100000">
                <a:srgbClr val="005CBF"/>
              </a:gs>
            </a:gsLst>
            <a:lin ang="5400000" scaled="0"/>
          </a:gradFill>
          <a:ln>
            <a:gradFill>
              <a:gsLst>
                <a:gs pos="0">
                  <a:srgbClr val="000000"/>
                </a:gs>
                <a:gs pos="20000">
                  <a:srgbClr val="000040"/>
                </a:gs>
                <a:gs pos="50000">
                  <a:srgbClr val="400040"/>
                </a:gs>
                <a:gs pos="75000">
                  <a:srgbClr val="8F0040"/>
                </a:gs>
                <a:gs pos="89999">
                  <a:srgbClr val="F27300"/>
                </a:gs>
                <a:gs pos="100000">
                  <a:srgbClr val="FFB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Rick Hansen 1.jpg"/>
          <p:cNvPicPr>
            <a:picLocks noChangeAspect="1"/>
          </p:cNvPicPr>
          <p:nvPr/>
        </p:nvPicPr>
        <p:blipFill>
          <a:blip r:embed="rId10" cstate="print"/>
          <a:stretch>
            <a:fillRect/>
          </a:stretch>
        </p:blipFill>
        <p:spPr>
          <a:xfrm>
            <a:off x="3581400" y="2133600"/>
            <a:ext cx="2209800" cy="1767840"/>
          </a:xfrm>
          <a:prstGeom prst="roundRect">
            <a:avLst>
              <a:gd name="adj" fmla="val 8594"/>
            </a:avLst>
          </a:prstGeom>
          <a:solidFill>
            <a:srgbClr val="FFFFFF">
              <a:shade val="85000"/>
            </a:srgbClr>
          </a:solidFill>
          <a:ln w="57150">
            <a:solidFill>
              <a:srgbClr val="002060"/>
            </a:solidFill>
          </a:ln>
          <a:effectLst>
            <a:reflection blurRad="12700" stA="38000" endPos="28000" dist="5000" dir="5400000" sy="-100000" algn="bl" rotWithShape="0"/>
          </a:effectLst>
        </p:spPr>
      </p:pic>
      <p:sp>
        <p:nvSpPr>
          <p:cNvPr id="11" name="Trapezoid 10"/>
          <p:cNvSpPr/>
          <p:nvPr/>
        </p:nvSpPr>
        <p:spPr>
          <a:xfrm rot="5400000">
            <a:off x="723900" y="1943100"/>
            <a:ext cx="1828800" cy="1600200"/>
          </a:xfrm>
          <a:prstGeom prst="trapezoid">
            <a:avLst>
              <a:gd name="adj" fmla="val 37463"/>
            </a:avLst>
          </a:prstGeom>
          <a:blipFill dpi="0" rotWithShape="0">
            <a:blip r:embed="rId11" cstate="print"/>
            <a:srcRect/>
            <a:stretch>
              <a:fillRect/>
            </a:stretch>
          </a:blip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oid 15"/>
          <p:cNvSpPr/>
          <p:nvPr/>
        </p:nvSpPr>
        <p:spPr>
          <a:xfrm rot="16200000">
            <a:off x="6466206" y="2144395"/>
            <a:ext cx="2362200" cy="1578611"/>
          </a:xfrm>
          <a:prstGeom prst="trapezoid">
            <a:avLst>
              <a:gd name="adj" fmla="val 37163"/>
            </a:avLst>
          </a:prstGeom>
          <a:blipFill dpi="0" rotWithShape="0">
            <a:blip r:embed="rId12" cstate="print"/>
            <a:srcRect/>
            <a:stretch>
              <a:fillRect/>
            </a:stretch>
          </a:blip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38100">
                <a:solidFill>
                  <a:srgbClr val="002060"/>
                </a:solidFill>
              </a:ln>
            </a:endParaRPr>
          </a:p>
        </p:txBody>
      </p:sp>
      <p:sp>
        <p:nvSpPr>
          <p:cNvPr id="17" name="TextBox 16"/>
          <p:cNvSpPr txBox="1"/>
          <p:nvPr/>
        </p:nvSpPr>
        <p:spPr>
          <a:xfrm>
            <a:off x="3657600" y="3886200"/>
            <a:ext cx="1828800" cy="584775"/>
          </a:xfrm>
          <a:prstGeom prst="rect">
            <a:avLst/>
          </a:prstGeom>
          <a:noFill/>
        </p:spPr>
        <p:txBody>
          <a:bodyPr wrap="square" rtlCol="0">
            <a:spAutoFit/>
          </a:bodyPr>
          <a:lstStyle/>
          <a:p>
            <a:pPr algn="ct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Rick Hansen, Wall of China</a:t>
            </a:r>
            <a:endParaRPr lang="en-US"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TextBox 18"/>
          <p:cNvSpPr txBox="1"/>
          <p:nvPr/>
        </p:nvSpPr>
        <p:spPr>
          <a:xfrm rot="1359702">
            <a:off x="6634563" y="3868994"/>
            <a:ext cx="1643499" cy="751674"/>
          </a:xfrm>
          <a:prstGeom prst="rect">
            <a:avLst/>
          </a:prstGeom>
          <a:noFill/>
        </p:spPr>
        <p:txBody>
          <a:bodyPr wrap="square" rtlCol="0">
            <a:prstTxWarp prst="textFadeLeft">
              <a:avLst>
                <a:gd name="adj" fmla="val 15202"/>
              </a:avLst>
            </a:prstTxWarp>
            <a:spAutoFit/>
          </a:bodyPr>
          <a:lstStyle/>
          <a:p>
            <a:pPr algn="ct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Rick Hansen on his way around the world</a:t>
            </a:r>
            <a:endPar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TextBox 19"/>
          <p:cNvSpPr txBox="1"/>
          <p:nvPr/>
        </p:nvSpPr>
        <p:spPr>
          <a:xfrm rot="20293427">
            <a:off x="961137" y="3560601"/>
            <a:ext cx="1640229" cy="567474"/>
          </a:xfrm>
          <a:prstGeom prst="rect">
            <a:avLst/>
          </a:prstGeom>
          <a:noFill/>
        </p:spPr>
        <p:txBody>
          <a:bodyPr wrap="square" rtlCol="0">
            <a:prstTxWarp prst="textFadeRight">
              <a:avLst>
                <a:gd name="adj" fmla="val 0"/>
              </a:avLst>
            </a:prstTxWarp>
            <a:spAutoFit/>
          </a:bodyP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Rick Hansen in the middle of a field</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9" name="Picture 5" descr="C:\Documents and Settings\16-hanrasha\Local Settings\Temporary Internet Files\Content.IE5\0YDST3BZ\MC900335610[1].wmf"/>
          <p:cNvPicPr>
            <a:picLocks noChangeAspect="1" noChangeArrowheads="1"/>
          </p:cNvPicPr>
          <p:nvPr/>
        </p:nvPicPr>
        <p:blipFill>
          <a:blip r:embed="rId13" cstate="print"/>
          <a:srcRect/>
          <a:stretch>
            <a:fillRect/>
          </a:stretch>
        </p:blipFill>
        <p:spPr bwMode="auto">
          <a:xfrm rot="16200000">
            <a:off x="7944809" y="360990"/>
            <a:ext cx="1026781" cy="1371601"/>
          </a:xfrm>
          <a:prstGeom prst="rect">
            <a:avLst/>
          </a:prstGeom>
          <a:noFill/>
        </p:spPr>
      </p:pic>
      <p:pic>
        <p:nvPicPr>
          <p:cNvPr id="23" name="Picture 5" descr="C:\Documents and Settings\16-hanrasha\Local Settings\Temporary Internet Files\Content.IE5\0YDST3BZ\MC900335610[1].wmf"/>
          <p:cNvPicPr>
            <a:picLocks noChangeAspect="1" noChangeArrowheads="1"/>
          </p:cNvPicPr>
          <p:nvPr/>
        </p:nvPicPr>
        <p:blipFill>
          <a:blip r:embed="rId13" cstate="print"/>
          <a:srcRect/>
          <a:stretch>
            <a:fillRect/>
          </a:stretch>
        </p:blipFill>
        <p:spPr bwMode="auto">
          <a:xfrm rot="16200000" flipV="1">
            <a:off x="134311" y="399089"/>
            <a:ext cx="1026781" cy="1295402"/>
          </a:xfrm>
          <a:prstGeom prst="rect">
            <a:avLst/>
          </a:prstGeom>
          <a:noFill/>
        </p:spPr>
      </p:pic>
      <p:sp>
        <p:nvSpPr>
          <p:cNvPr id="30" name="Trapezoid 29"/>
          <p:cNvSpPr/>
          <p:nvPr/>
        </p:nvSpPr>
        <p:spPr>
          <a:xfrm>
            <a:off x="2590800" y="4800600"/>
            <a:ext cx="3810000" cy="1524000"/>
          </a:xfrm>
          <a:prstGeom prst="trapezoid">
            <a:avLst>
              <a:gd name="adj" fmla="val 44375"/>
            </a:avLst>
          </a:prstGeom>
          <a:solidFill>
            <a:srgbClr val="99FF33"/>
          </a:solidFill>
          <a:ln>
            <a:solidFill>
              <a:srgbClr val="99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rapezoid 30"/>
          <p:cNvSpPr/>
          <p:nvPr/>
        </p:nvSpPr>
        <p:spPr>
          <a:xfrm>
            <a:off x="2590800" y="4800600"/>
            <a:ext cx="3810000" cy="1524000"/>
          </a:xfrm>
          <a:prstGeom prst="trapezoid">
            <a:avLst>
              <a:gd name="adj" fmla="val 45625"/>
            </a:avLst>
          </a:prstGeom>
          <a:blipFill>
            <a:blip r:embed="rId14" cstate="print"/>
            <a:stretch>
              <a:fillRect/>
            </a:stretch>
          </a:blipFill>
          <a:ln>
            <a:solidFill>
              <a:srgbClr val="99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an 28"/>
          <p:cNvSpPr/>
          <p:nvPr/>
        </p:nvSpPr>
        <p:spPr>
          <a:xfrm>
            <a:off x="0" y="4343400"/>
            <a:ext cx="838200" cy="1219200"/>
          </a:xfrm>
          <a:prstGeom prst="can">
            <a:avLst/>
          </a:prstGeom>
          <a:gradFill flip="none" rotWithShape="1">
            <a:gsLst>
              <a:gs pos="84000">
                <a:srgbClr val="99FF33"/>
              </a:gs>
              <a:gs pos="16000">
                <a:srgbClr val="00CCCC"/>
              </a:gs>
              <a:gs pos="47000">
                <a:srgbClr val="9999FF"/>
              </a:gs>
              <a:gs pos="60001">
                <a:srgbClr val="2E6792"/>
              </a:gs>
              <a:gs pos="71001">
                <a:srgbClr val="3333CC"/>
              </a:gs>
              <a:gs pos="81000">
                <a:srgbClr val="1170FF"/>
              </a:gs>
              <a:gs pos="100000">
                <a:srgbClr val="006699"/>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C:\Documents and Settings\16-hanrasha.SOUDERTONSD\Local Settings\Temporary Internet Files\Content.IE5\VNUEUODE\MC900281280[1].wmf"/>
          <p:cNvPicPr>
            <a:picLocks noChangeAspect="1" noChangeArrowheads="1"/>
          </p:cNvPicPr>
          <p:nvPr/>
        </p:nvPicPr>
        <p:blipFill>
          <a:blip r:embed="rId15" cstate="print"/>
          <a:srcRect/>
          <a:stretch>
            <a:fillRect/>
          </a:stretch>
        </p:blipFill>
        <p:spPr bwMode="auto">
          <a:xfrm>
            <a:off x="0" y="3657600"/>
            <a:ext cx="1000321" cy="887131"/>
          </a:xfrm>
          <a:prstGeom prst="rect">
            <a:avLst/>
          </a:prstGeom>
          <a:noFill/>
        </p:spPr>
      </p:pic>
      <p:pic>
        <p:nvPicPr>
          <p:cNvPr id="1031" name="Picture 7" descr="C:\Documents and Settings\16-hanrasha.SOUDERTONSD\Local Settings\Temporary Internet Files\Content.IE5\HS773VJ5\MC900365972[1].wmf"/>
          <p:cNvPicPr>
            <a:picLocks noChangeAspect="1" noChangeArrowheads="1"/>
          </p:cNvPicPr>
          <p:nvPr/>
        </p:nvPicPr>
        <p:blipFill>
          <a:blip r:embed="rId16" cstate="print"/>
          <a:srcRect/>
          <a:stretch>
            <a:fillRect/>
          </a:stretch>
        </p:blipFill>
        <p:spPr bwMode="auto">
          <a:xfrm>
            <a:off x="152400" y="4724400"/>
            <a:ext cx="531038" cy="531571"/>
          </a:xfrm>
          <a:prstGeom prst="rect">
            <a:avLst/>
          </a:prstGeom>
          <a:noFill/>
        </p:spPr>
      </p:pic>
      <p:sp>
        <p:nvSpPr>
          <p:cNvPr id="32" name="Can 31"/>
          <p:cNvSpPr/>
          <p:nvPr/>
        </p:nvSpPr>
        <p:spPr>
          <a:xfrm>
            <a:off x="8305800" y="4572000"/>
            <a:ext cx="838200" cy="1219200"/>
          </a:xfrm>
          <a:prstGeom prst="can">
            <a:avLst/>
          </a:prstGeom>
          <a:gradFill flip="none" rotWithShape="1">
            <a:gsLst>
              <a:gs pos="84000">
                <a:srgbClr val="99FF33"/>
              </a:gs>
              <a:gs pos="16000">
                <a:srgbClr val="00CCCC"/>
              </a:gs>
              <a:gs pos="47000">
                <a:srgbClr val="9999FF"/>
              </a:gs>
              <a:gs pos="60001">
                <a:srgbClr val="2E6792"/>
              </a:gs>
              <a:gs pos="71001">
                <a:srgbClr val="3333CC"/>
              </a:gs>
              <a:gs pos="81000">
                <a:srgbClr val="1170FF"/>
              </a:gs>
              <a:gs pos="100000">
                <a:srgbClr val="006699"/>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7" descr="C:\Documents and Settings\16-hanrasha.SOUDERTONSD\Local Settings\Temporary Internet Files\Content.IE5\HS773VJ5\MC900365972[1].wmf"/>
          <p:cNvPicPr>
            <a:picLocks noChangeAspect="1" noChangeArrowheads="1"/>
          </p:cNvPicPr>
          <p:nvPr/>
        </p:nvPicPr>
        <p:blipFill>
          <a:blip r:embed="rId16" cstate="print"/>
          <a:srcRect/>
          <a:stretch>
            <a:fillRect/>
          </a:stretch>
        </p:blipFill>
        <p:spPr bwMode="auto">
          <a:xfrm>
            <a:off x="8458200" y="4953000"/>
            <a:ext cx="531038" cy="531571"/>
          </a:xfrm>
          <a:prstGeom prst="rect">
            <a:avLst/>
          </a:prstGeom>
          <a:noFill/>
        </p:spPr>
      </p:pic>
      <p:pic>
        <p:nvPicPr>
          <p:cNvPr id="1034" name="Picture 10" descr="C:\Documents and Settings\16-hanrasha.SOUDERTONSD\Local Settings\Temporary Internet Files\Content.IE5\VNUEUODE\MC900299757[1].wmf"/>
          <p:cNvPicPr>
            <a:picLocks noChangeAspect="1" noChangeArrowheads="1"/>
          </p:cNvPicPr>
          <p:nvPr/>
        </p:nvPicPr>
        <p:blipFill>
          <a:blip r:embed="rId17" cstate="print"/>
          <a:srcRect/>
          <a:stretch>
            <a:fillRect/>
          </a:stretch>
        </p:blipFill>
        <p:spPr bwMode="auto">
          <a:xfrm>
            <a:off x="8305800" y="3886200"/>
            <a:ext cx="1143000" cy="9200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5000" fill="hold"/>
                                        <p:tgtEl>
                                          <p:spTgt spid="11"/>
                                        </p:tgtEl>
                                      </p:cBhvr>
                                      <p:by x="150000" y="150000"/>
                                    </p:animScale>
                                  </p:childTnLst>
                                </p:cTn>
                              </p:par>
                              <p:par>
                                <p:cTn id="7" presetID="1" presetClass="mediacall" presetSubtype="0" fill="hold" nodeType="withEffect">
                                  <p:stCondLst>
                                    <p:cond delay="0"/>
                                  </p:stCondLst>
                                  <p:childTnLst>
                                    <p:cmd type="call" cmd="playFrom(0.0)">
                                      <p:cBhvr>
                                        <p:cTn id="8" dur="16000" fill="hold"/>
                                        <p:tgtEl>
                                          <p:spTgt spid="15"/>
                                        </p:tgtEl>
                                      </p:cBhvr>
                                    </p:cmd>
                                  </p:childTnLst>
                                </p:cTn>
                              </p:par>
                            </p:childTnLst>
                          </p:cTn>
                        </p:par>
                        <p:par>
                          <p:cTn id="9" fill="hold">
                            <p:stCondLst>
                              <p:cond delay="16003"/>
                            </p:stCondLst>
                            <p:childTnLst>
                              <p:par>
                                <p:cTn id="10" presetID="8" presetClass="exit" presetSubtype="16" fill="hold" grpId="1" nodeType="afterEffect">
                                  <p:stCondLst>
                                    <p:cond delay="0"/>
                                  </p:stCondLst>
                                  <p:childTnLst>
                                    <p:animEffect transition="out" filter="diamond(in)">
                                      <p:cBhvr>
                                        <p:cTn id="11" dur="5000"/>
                                        <p:tgtEl>
                                          <p:spTgt spid="11"/>
                                        </p:tgtEl>
                                      </p:cBhvr>
                                    </p:animEffect>
                                    <p:set>
                                      <p:cBhvr>
                                        <p:cTn id="12" dur="1" fill="hold">
                                          <p:stCondLst>
                                            <p:cond delay="4999"/>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5000" fill="hold"/>
                                        <p:tgtEl>
                                          <p:spTgt spid="9"/>
                                        </p:tgtEl>
                                      </p:cBhvr>
                                      <p:by x="150000" y="150000"/>
                                    </p:animScale>
                                  </p:childTnLst>
                                </p:cTn>
                              </p:par>
                              <p:par>
                                <p:cTn id="17" presetID="1" presetClass="mediacall" presetSubtype="0" fill="hold" nodeType="withEffect">
                                  <p:stCondLst>
                                    <p:cond delay="0"/>
                                  </p:stCondLst>
                                  <p:childTnLst>
                                    <p:cmd type="call" cmd="playFrom(0.0)">
                                      <p:cBhvr>
                                        <p:cTn id="18" dur="37000" fill="hold"/>
                                        <p:tgtEl>
                                          <p:spTgt spid="21"/>
                                        </p:tgtEl>
                                      </p:cBhvr>
                                    </p:cmd>
                                  </p:childTnLst>
                                </p:cTn>
                              </p:par>
                            </p:childTnLst>
                          </p:cTn>
                        </p:par>
                        <p:par>
                          <p:cTn id="19" fill="hold">
                            <p:stCondLst>
                              <p:cond delay="37003"/>
                            </p:stCondLst>
                            <p:childTnLst>
                              <p:par>
                                <p:cTn id="20" presetID="8" presetClass="exit" presetSubtype="16" fill="hold" nodeType="afterEffect">
                                  <p:stCondLst>
                                    <p:cond delay="0"/>
                                  </p:stCondLst>
                                  <p:childTnLst>
                                    <p:animEffect transition="out" filter="diamond(in)">
                                      <p:cBhvr>
                                        <p:cTn id="21" dur="5000"/>
                                        <p:tgtEl>
                                          <p:spTgt spid="9"/>
                                        </p:tgtEl>
                                      </p:cBhvr>
                                    </p:animEffect>
                                    <p:set>
                                      <p:cBhvr>
                                        <p:cTn id="22" dur="1" fill="hold">
                                          <p:stCondLst>
                                            <p:cond delay="49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grpId="0" nodeType="clickEffect">
                                  <p:stCondLst>
                                    <p:cond delay="0"/>
                                  </p:stCondLst>
                                  <p:childTnLst>
                                    <p:animScale>
                                      <p:cBhvr>
                                        <p:cTn id="26" dur="5000" fill="hold"/>
                                        <p:tgtEl>
                                          <p:spTgt spid="16"/>
                                        </p:tgtEl>
                                      </p:cBhvr>
                                      <p:by x="150000" y="150000"/>
                                    </p:animScale>
                                  </p:childTnLst>
                                </p:cTn>
                              </p:par>
                              <p:par>
                                <p:cTn id="27" presetID="1" presetClass="mediacall" presetSubtype="0" fill="hold" nodeType="withEffect">
                                  <p:stCondLst>
                                    <p:cond delay="0"/>
                                  </p:stCondLst>
                                  <p:childTnLst>
                                    <p:cmd type="call" cmd="playFrom(0.0)">
                                      <p:cBhvr>
                                        <p:cTn id="28" dur="40000" fill="hold"/>
                                        <p:tgtEl>
                                          <p:spTgt spid="22"/>
                                        </p:tgtEl>
                                      </p:cBhvr>
                                    </p:cmd>
                                  </p:childTnLst>
                                </p:cTn>
                              </p:par>
                            </p:childTnLst>
                          </p:cTn>
                        </p:par>
                        <p:par>
                          <p:cTn id="29" fill="hold">
                            <p:stCondLst>
                              <p:cond delay="40003"/>
                            </p:stCondLst>
                            <p:childTnLst>
                              <p:par>
                                <p:cTn id="30" presetID="8" presetClass="exit" presetSubtype="16" fill="hold" grpId="1" nodeType="afterEffect">
                                  <p:stCondLst>
                                    <p:cond delay="0"/>
                                  </p:stCondLst>
                                  <p:childTnLst>
                                    <p:animEffect transition="out" filter="diamond(in)">
                                      <p:cBhvr>
                                        <p:cTn id="31" dur="5000"/>
                                        <p:tgtEl>
                                          <p:spTgt spid="16"/>
                                        </p:tgtEl>
                                      </p:cBhvr>
                                    </p:animEffect>
                                    <p:set>
                                      <p:cBhvr>
                                        <p:cTn id="32" dur="1" fill="hold">
                                          <p:stCondLst>
                                            <p:cond delay="4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33" fill="hold" display="0">
                  <p:stCondLst>
                    <p:cond delay="indefinite"/>
                  </p:stCondLst>
                  <p:endCondLst>
                    <p:cond evt="onNext" delay="0">
                      <p:tgtEl>
                        <p:sldTgt/>
                      </p:tgtEl>
                    </p:cond>
                    <p:cond evt="onPrev" delay="0">
                      <p:tgtEl>
                        <p:sldTgt/>
                      </p:tgtEl>
                    </p:cond>
                    <p:cond evt="onStopAudio" delay="0">
                      <p:tgtEl>
                        <p:sldTgt/>
                      </p:tgtEl>
                    </p:cond>
                  </p:endCondLst>
                </p:cTn>
                <p:tgtEl>
                  <p:spTgt spid="15"/>
                </p:tgtEl>
              </p:cMediaNode>
            </p:audio>
            <p:audio>
              <p:cMediaNode>
                <p:cTn id="34" fill="hold" display="0">
                  <p:stCondLst>
                    <p:cond delay="indefinite"/>
                  </p:stCondLst>
                  <p:endCondLst>
                    <p:cond evt="onNext" delay="0">
                      <p:tgtEl>
                        <p:sldTgt/>
                      </p:tgtEl>
                    </p:cond>
                    <p:cond evt="onPrev" delay="0">
                      <p:tgtEl>
                        <p:sldTgt/>
                      </p:tgtEl>
                    </p:cond>
                    <p:cond evt="onStopAudio" delay="0">
                      <p:tgtEl>
                        <p:sldTgt/>
                      </p:tgtEl>
                    </p:cond>
                  </p:endCondLst>
                </p:cTn>
                <p:tgtEl>
                  <p:spTgt spid="21"/>
                </p:tgtEl>
              </p:cMediaNode>
            </p:audio>
            <p:audio>
              <p:cMediaNode>
                <p:cTn id="35" fill="hold" display="0">
                  <p:stCondLst>
                    <p:cond delay="indefinite"/>
                  </p:stCondLst>
                  <p:endCondLst>
                    <p:cond evt="onNext" delay="0">
                      <p:tgtEl>
                        <p:sldTgt/>
                      </p:tgtEl>
                    </p:cond>
                    <p:cond evt="onPrev" delay="0">
                      <p:tgtEl>
                        <p:sldTgt/>
                      </p:tgtEl>
                    </p:cond>
                    <p:cond evt="onStopAudio" delay="0">
                      <p:tgtEl>
                        <p:sldTgt/>
                      </p:tgtEl>
                    </p:cond>
                  </p:endCondLst>
                </p:cTn>
                <p:tgtEl>
                  <p:spTgt spid="22"/>
                </p:tgtEl>
              </p:cMediaNode>
            </p:audio>
          </p:childTnLst>
        </p:cTn>
      </p:par>
    </p:tnLst>
    <p:bldLst>
      <p:bldP spid="11" grpId="0" animBg="1"/>
      <p:bldP spid="11" grpId="1" animBg="1"/>
      <p:bldP spid="16" grpId="0" animBg="1"/>
      <p:bldP spid="16"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Recorded Sound">
            <a:hlinkClick r:id="" action="ppaction://media"/>
          </p:cNvPr>
          <p:cNvPicPr>
            <a:picLocks noRot="1" noChangeAspect="1"/>
          </p:cNvPicPr>
          <p:nvPr>
            <a:wavAudioFile r:embed="rId1" name="Recorded Sound"/>
          </p:nvPr>
        </p:nvPicPr>
        <p:blipFill>
          <a:blip r:embed="rId6" cstate="print"/>
          <a:stretch>
            <a:fillRect/>
          </a:stretch>
        </p:blipFill>
        <p:spPr>
          <a:xfrm>
            <a:off x="7010400" y="1676400"/>
            <a:ext cx="304800" cy="304800"/>
          </a:xfrm>
          <a:prstGeom prst="rect">
            <a:avLst/>
          </a:prstGeom>
        </p:spPr>
      </p:pic>
      <p:pic>
        <p:nvPicPr>
          <p:cNvPr id="18" name="Recorded Sound">
            <a:hlinkClick r:id="" action="ppaction://media"/>
          </p:cNvPr>
          <p:cNvPicPr>
            <a:picLocks noRot="1" noChangeAspect="1"/>
          </p:cNvPicPr>
          <p:nvPr>
            <a:wavAudioFile r:embed="rId2" name="Recorded Sound"/>
          </p:nvPr>
        </p:nvPicPr>
        <p:blipFill>
          <a:blip r:embed="rId7" cstate="print"/>
          <a:stretch>
            <a:fillRect/>
          </a:stretch>
        </p:blipFill>
        <p:spPr>
          <a:xfrm>
            <a:off x="4114800" y="1600200"/>
            <a:ext cx="304800" cy="304800"/>
          </a:xfrm>
          <a:prstGeom prst="rect">
            <a:avLst/>
          </a:prstGeom>
        </p:spPr>
      </p:pic>
      <p:pic>
        <p:nvPicPr>
          <p:cNvPr id="16" name="Recorded Sound">
            <a:hlinkClick r:id="" action="ppaction://media"/>
          </p:cNvPr>
          <p:cNvPicPr>
            <a:picLocks noRot="1" noChangeAspect="1"/>
          </p:cNvPicPr>
          <p:nvPr>
            <a:wavAudioFile r:embed="rId3" name="Recorded Sound"/>
          </p:nvPr>
        </p:nvPicPr>
        <p:blipFill>
          <a:blip r:embed="rId8" cstate="print"/>
          <a:stretch>
            <a:fillRect/>
          </a:stretch>
        </p:blipFill>
        <p:spPr>
          <a:xfrm>
            <a:off x="1524000" y="1524000"/>
            <a:ext cx="304800" cy="304800"/>
          </a:xfrm>
          <a:prstGeom prst="rect">
            <a:avLst/>
          </a:prstGeom>
        </p:spPr>
      </p:pic>
      <p:sp>
        <p:nvSpPr>
          <p:cNvPr id="22" name="Rectangle 21"/>
          <p:cNvSpPr/>
          <p:nvPr/>
        </p:nvSpPr>
        <p:spPr>
          <a:xfrm>
            <a:off x="0" y="4419600"/>
            <a:ext cx="9144000" cy="2590800"/>
          </a:xfrm>
          <a:prstGeom prst="rect">
            <a:avLst/>
          </a:prstGeom>
          <a:blipFill>
            <a:blip r:embed="rId9"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26670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0" y="1219200"/>
            <a:ext cx="609600" cy="4038600"/>
          </a:xfrm>
          <a:prstGeom prst="rect">
            <a:avLst/>
          </a:prstGeom>
          <a:gradFill flip="none" rotWithShape="1">
            <a:gsLst>
              <a:gs pos="0">
                <a:schemeClr val="tx2">
                  <a:lumMod val="75000"/>
                </a:schemeClr>
              </a:gs>
              <a:gs pos="50000">
                <a:srgbClr val="9CB86E"/>
              </a:gs>
              <a:gs pos="100000">
                <a:srgbClr val="156B13"/>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rapezoid 2"/>
          <p:cNvSpPr/>
          <p:nvPr/>
        </p:nvSpPr>
        <p:spPr>
          <a:xfrm rot="5400000">
            <a:off x="-381000" y="2209800"/>
            <a:ext cx="4038600" cy="2057400"/>
          </a:xfrm>
          <a:prstGeom prst="trapezoid">
            <a:avLst>
              <a:gd name="adj" fmla="val 37414"/>
            </a:avLst>
          </a:prstGeom>
          <a:gradFill>
            <a:gsLst>
              <a:gs pos="0">
                <a:schemeClr val="tx2">
                  <a:lumMod val="75000"/>
                </a:schemeClr>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667000" y="1981200"/>
            <a:ext cx="3810000" cy="2514600"/>
          </a:xfrm>
          <a:prstGeom prst="rect">
            <a:avLst/>
          </a:prstGeom>
          <a:gradFill>
            <a:gsLst>
              <a:gs pos="0">
                <a:schemeClr val="tx2">
                  <a:lumMod val="75000"/>
                </a:schemeClr>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apezoid 4"/>
          <p:cNvSpPr/>
          <p:nvPr/>
        </p:nvSpPr>
        <p:spPr>
          <a:xfrm rot="16200000">
            <a:off x="5486400" y="2209800"/>
            <a:ext cx="4038600" cy="2057400"/>
          </a:xfrm>
          <a:prstGeom prst="trapezoid">
            <a:avLst>
              <a:gd name="adj" fmla="val 37414"/>
            </a:avLst>
          </a:prstGeom>
          <a:gradFill>
            <a:gsLst>
              <a:gs pos="0">
                <a:schemeClr val="tx2">
                  <a:lumMod val="75000"/>
                </a:schemeClr>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8534400" y="1219200"/>
            <a:ext cx="609600" cy="4038600"/>
          </a:xfrm>
          <a:prstGeom prst="rect">
            <a:avLst/>
          </a:prstGeom>
          <a:gradFill>
            <a:gsLst>
              <a:gs pos="0">
                <a:schemeClr val="tx2">
                  <a:lumMod val="75000"/>
                </a:schemeClr>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rick hansen 7.jpg"/>
          <p:cNvPicPr>
            <a:picLocks noChangeAspect="1"/>
          </p:cNvPicPr>
          <p:nvPr/>
        </p:nvPicPr>
        <p:blipFill>
          <a:blip r:embed="rId10" cstate="print"/>
          <a:stretch>
            <a:fillRect/>
          </a:stretch>
        </p:blipFill>
        <p:spPr>
          <a:xfrm>
            <a:off x="3352800" y="2057400"/>
            <a:ext cx="1828800" cy="1814258"/>
          </a:xfrm>
          <a:prstGeom prst="rect">
            <a:avLst/>
          </a:prstGeom>
          <a:ln w="57150">
            <a:solidFill>
              <a:srgbClr val="002060"/>
            </a:solidFill>
          </a:ln>
        </p:spPr>
      </p:pic>
      <p:sp>
        <p:nvSpPr>
          <p:cNvPr id="14" name="Trapezoid 13"/>
          <p:cNvSpPr/>
          <p:nvPr/>
        </p:nvSpPr>
        <p:spPr>
          <a:xfrm rot="5400000">
            <a:off x="457200" y="2209800"/>
            <a:ext cx="2438400" cy="1676400"/>
          </a:xfrm>
          <a:prstGeom prst="trapezoid">
            <a:avLst>
              <a:gd name="adj" fmla="val 35778"/>
            </a:avLst>
          </a:prstGeom>
          <a:blipFill dpi="0" rotWithShape="0">
            <a:blip r:embed="rId11" cstate="print"/>
            <a:srcRect/>
            <a:stretch>
              <a:fillRect/>
            </a:stretch>
          </a:blip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oid 14"/>
          <p:cNvSpPr/>
          <p:nvPr/>
        </p:nvSpPr>
        <p:spPr>
          <a:xfrm rot="16200000">
            <a:off x="6286500" y="2171700"/>
            <a:ext cx="2438400" cy="1752600"/>
          </a:xfrm>
          <a:prstGeom prst="trapezoid">
            <a:avLst>
              <a:gd name="adj" fmla="val 33369"/>
            </a:avLst>
          </a:prstGeom>
          <a:blipFill dpi="0" rotWithShape="0">
            <a:blip r:embed="rId12" cstate="print"/>
            <a:srcRect/>
            <a:stretch>
              <a:fillRect/>
            </a:stretch>
          </a:blip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352800" y="3886200"/>
            <a:ext cx="2286000" cy="646331"/>
          </a:xfrm>
          <a:prstGeom prst="rect">
            <a:avLst/>
          </a:prstGeom>
          <a:noFill/>
        </p:spPr>
        <p:txBody>
          <a:bodyPr wrap="square" rtlCol="0">
            <a:sp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Rick at one of his motivational speeches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TextBox 16"/>
          <p:cNvSpPr txBox="1"/>
          <p:nvPr/>
        </p:nvSpPr>
        <p:spPr>
          <a:xfrm rot="1240613">
            <a:off x="6498685" y="4123052"/>
            <a:ext cx="1857394" cy="461665"/>
          </a:xfrm>
          <a:prstGeom prst="rect">
            <a:avLst/>
          </a:prstGeom>
          <a:noFill/>
        </p:spPr>
        <p:txBody>
          <a:bodyPr wrap="square" rtlCol="0">
            <a:prstTxWarp prst="textFadeLeft">
              <a:avLst>
                <a:gd name="adj" fmla="val 14385"/>
              </a:avLst>
            </a:prstTxWarp>
            <a:spAutoFit/>
          </a:bodyPr>
          <a:lstStyle/>
          <a:p>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Statue of Rick Hansen in Vancouver, Canada.  </a:t>
            </a:r>
            <a:endPar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TextBox 18"/>
          <p:cNvSpPr txBox="1"/>
          <p:nvPr/>
        </p:nvSpPr>
        <p:spPr>
          <a:xfrm rot="20275644">
            <a:off x="776119" y="4013036"/>
            <a:ext cx="1981763" cy="461665"/>
          </a:xfrm>
          <a:prstGeom prst="rect">
            <a:avLst/>
          </a:prstGeom>
          <a:noFill/>
        </p:spPr>
        <p:txBody>
          <a:bodyPr wrap="square" rtlCol="0">
            <a:prstTxWarp prst="textCascadeUp">
              <a:avLst>
                <a:gd name="adj" fmla="val 98755"/>
              </a:avLst>
            </a:prstTxWarp>
            <a:spAutoFit/>
          </a:bodyPr>
          <a:lstStyle/>
          <a:p>
            <a:pPr algn="ct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Rick Hansen, years after he </a:t>
            </a:r>
          </a:p>
          <a:p>
            <a:pPr algn="ct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got back</a:t>
            </a:r>
            <a:r>
              <a:rPr lang="en-US" sz="1200" dirty="0" smtClean="0"/>
              <a:t>.</a:t>
            </a:r>
            <a:endParaRPr lang="en-US" sz="1200" dirty="0"/>
          </a:p>
        </p:txBody>
      </p:sp>
      <p:pic>
        <p:nvPicPr>
          <p:cNvPr id="23" name="Picture 5" descr="C:\Documents and Settings\16-hanrasha\Local Settings\Temporary Internet Files\Content.IE5\0YDST3BZ\MC900335610[1].wmf"/>
          <p:cNvPicPr>
            <a:picLocks noChangeAspect="1" noChangeArrowheads="1"/>
          </p:cNvPicPr>
          <p:nvPr/>
        </p:nvPicPr>
        <p:blipFill>
          <a:blip r:embed="rId13" cstate="print"/>
          <a:srcRect/>
          <a:stretch>
            <a:fillRect/>
          </a:stretch>
        </p:blipFill>
        <p:spPr bwMode="auto">
          <a:xfrm rot="16200000" flipV="1">
            <a:off x="134311" y="399089"/>
            <a:ext cx="1026781" cy="1295402"/>
          </a:xfrm>
          <a:prstGeom prst="rect">
            <a:avLst/>
          </a:prstGeom>
          <a:noFill/>
        </p:spPr>
      </p:pic>
      <p:pic>
        <p:nvPicPr>
          <p:cNvPr id="24" name="Picture 5" descr="C:\Documents and Settings\16-hanrasha\Local Settings\Temporary Internet Files\Content.IE5\0YDST3BZ\MC900335610[1].wmf"/>
          <p:cNvPicPr>
            <a:picLocks noChangeAspect="1" noChangeArrowheads="1"/>
          </p:cNvPicPr>
          <p:nvPr/>
        </p:nvPicPr>
        <p:blipFill>
          <a:blip r:embed="rId13" cstate="print"/>
          <a:srcRect/>
          <a:stretch>
            <a:fillRect/>
          </a:stretch>
        </p:blipFill>
        <p:spPr bwMode="auto">
          <a:xfrm rot="16200000">
            <a:off x="7906710" y="399090"/>
            <a:ext cx="1026781" cy="1447800"/>
          </a:xfrm>
          <a:prstGeom prst="rect">
            <a:avLst/>
          </a:prstGeom>
          <a:noFill/>
        </p:spPr>
      </p:pic>
      <p:sp>
        <p:nvSpPr>
          <p:cNvPr id="25" name="Trapezoid 24"/>
          <p:cNvSpPr/>
          <p:nvPr/>
        </p:nvSpPr>
        <p:spPr>
          <a:xfrm>
            <a:off x="2362200" y="4876800"/>
            <a:ext cx="4419600" cy="1524000"/>
          </a:xfrm>
          <a:prstGeom prst="trapezoid">
            <a:avLst>
              <a:gd name="adj" fmla="val 50000"/>
            </a:avLst>
          </a:prstGeom>
          <a:solidFill>
            <a:srgbClr val="33CC33"/>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oid 25"/>
          <p:cNvSpPr/>
          <p:nvPr/>
        </p:nvSpPr>
        <p:spPr>
          <a:xfrm>
            <a:off x="2362200" y="4876800"/>
            <a:ext cx="4419600" cy="1524000"/>
          </a:xfrm>
          <a:prstGeom prst="trapezoid">
            <a:avLst>
              <a:gd name="adj" fmla="val 50781"/>
            </a:avLst>
          </a:prstGeom>
          <a:blipFill>
            <a:blip r:embed="rId14" cstate="print"/>
            <a:stretch>
              <a:fillRect/>
            </a:stretch>
          </a:blipFill>
          <a:ln>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an 26"/>
          <p:cNvSpPr/>
          <p:nvPr/>
        </p:nvSpPr>
        <p:spPr>
          <a:xfrm>
            <a:off x="0" y="4343400"/>
            <a:ext cx="762000" cy="1524000"/>
          </a:xfrm>
          <a:prstGeom prst="can">
            <a:avLst/>
          </a:prstGeom>
          <a:gradFill flip="none" rotWithShape="1">
            <a:gsLst>
              <a:gs pos="45000">
                <a:srgbClr val="0070C0">
                  <a:alpha val="99000"/>
                </a:srgbClr>
              </a:gs>
              <a:gs pos="39999">
                <a:srgbClr val="0A128C"/>
              </a:gs>
              <a:gs pos="70000">
                <a:srgbClr val="181CC7"/>
              </a:gs>
              <a:gs pos="88000">
                <a:srgbClr val="7005D4"/>
              </a:gs>
              <a:gs pos="100000">
                <a:srgbClr val="8C3D91"/>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Documents and Settings\16-hanrasha.SOUDERTONSD\Local Settings\Temporary Internet Files\Content.IE5\2V9QC1YF\MC900053970[1].wmf"/>
          <p:cNvPicPr>
            <a:picLocks noChangeAspect="1" noChangeArrowheads="1"/>
          </p:cNvPicPr>
          <p:nvPr/>
        </p:nvPicPr>
        <p:blipFill>
          <a:blip r:embed="rId15" cstate="print"/>
          <a:srcRect/>
          <a:stretch>
            <a:fillRect/>
          </a:stretch>
        </p:blipFill>
        <p:spPr bwMode="auto">
          <a:xfrm>
            <a:off x="152400" y="4876800"/>
            <a:ext cx="472841" cy="594970"/>
          </a:xfrm>
          <a:prstGeom prst="rect">
            <a:avLst/>
          </a:prstGeom>
          <a:noFill/>
        </p:spPr>
      </p:pic>
      <p:pic>
        <p:nvPicPr>
          <p:cNvPr id="2051" name="Picture 3" descr="C:\Documents and Settings\16-hanrasha.SOUDERTONSD\Local Settings\Temporary Internet Files\Content.IE5\HS773VJ5\MC900292564[1].wmf"/>
          <p:cNvPicPr>
            <a:picLocks noChangeAspect="1" noChangeArrowheads="1"/>
          </p:cNvPicPr>
          <p:nvPr/>
        </p:nvPicPr>
        <p:blipFill>
          <a:blip r:embed="rId16" cstate="print"/>
          <a:srcRect/>
          <a:stretch>
            <a:fillRect/>
          </a:stretch>
        </p:blipFill>
        <p:spPr bwMode="auto">
          <a:xfrm>
            <a:off x="0" y="3733800"/>
            <a:ext cx="901822" cy="833071"/>
          </a:xfrm>
          <a:prstGeom prst="rect">
            <a:avLst/>
          </a:prstGeom>
          <a:noFill/>
        </p:spPr>
      </p:pic>
      <p:sp>
        <p:nvSpPr>
          <p:cNvPr id="28" name="Can 27"/>
          <p:cNvSpPr/>
          <p:nvPr/>
        </p:nvSpPr>
        <p:spPr>
          <a:xfrm>
            <a:off x="8382000" y="4191000"/>
            <a:ext cx="762000" cy="1524000"/>
          </a:xfrm>
          <a:prstGeom prst="can">
            <a:avLst/>
          </a:prstGeom>
          <a:gradFill flip="none" rotWithShape="1">
            <a:gsLst>
              <a:gs pos="45000">
                <a:srgbClr val="0070C0">
                  <a:alpha val="99000"/>
                </a:srgbClr>
              </a:gs>
              <a:gs pos="39999">
                <a:srgbClr val="0A128C"/>
              </a:gs>
              <a:gs pos="70000">
                <a:srgbClr val="181CC7"/>
              </a:gs>
              <a:gs pos="88000">
                <a:srgbClr val="7005D4"/>
              </a:gs>
              <a:gs pos="100000">
                <a:srgbClr val="8C3D91"/>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3" name="Picture 5" descr="C:\Documents and Settings\16-hanrasha.SOUDERTONSD\Local Settings\Temporary Internet Files\Content.IE5\TJ220DWW\MC900329964[1].wmf"/>
          <p:cNvPicPr>
            <a:picLocks noChangeAspect="1" noChangeArrowheads="1"/>
          </p:cNvPicPr>
          <p:nvPr/>
        </p:nvPicPr>
        <p:blipFill>
          <a:blip r:embed="rId17" cstate="print"/>
          <a:srcRect/>
          <a:stretch>
            <a:fillRect/>
          </a:stretch>
        </p:blipFill>
        <p:spPr bwMode="auto">
          <a:xfrm>
            <a:off x="8382000" y="3048000"/>
            <a:ext cx="899772" cy="1263713"/>
          </a:xfrm>
          <a:prstGeom prst="rect">
            <a:avLst/>
          </a:prstGeom>
          <a:noFill/>
        </p:spPr>
      </p:pic>
      <p:pic>
        <p:nvPicPr>
          <p:cNvPr id="29" name="Picture 2" descr="C:\Documents and Settings\16-hanrasha.SOUDERTONSD\Local Settings\Temporary Internet Files\Content.IE5\2V9QC1YF\MC900053970[1].wmf"/>
          <p:cNvPicPr>
            <a:picLocks noChangeAspect="1" noChangeArrowheads="1"/>
          </p:cNvPicPr>
          <p:nvPr/>
        </p:nvPicPr>
        <p:blipFill>
          <a:blip r:embed="rId15" cstate="print"/>
          <a:srcRect/>
          <a:stretch>
            <a:fillRect/>
          </a:stretch>
        </p:blipFill>
        <p:spPr bwMode="auto">
          <a:xfrm>
            <a:off x="8534400" y="4724400"/>
            <a:ext cx="472841" cy="59497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5000" fill="hold"/>
                                        <p:tgtEl>
                                          <p:spTgt spid="14"/>
                                        </p:tgtEl>
                                      </p:cBhvr>
                                      <p:by x="150000" y="150000"/>
                                    </p:animScale>
                                  </p:childTnLst>
                                </p:cTn>
                              </p:par>
                              <p:par>
                                <p:cTn id="7" presetID="1" presetClass="mediacall" presetSubtype="0" fill="hold" nodeType="withEffect">
                                  <p:stCondLst>
                                    <p:cond delay="0"/>
                                  </p:stCondLst>
                                  <p:childTnLst>
                                    <p:cmd type="call" cmd="playFrom(0.0)">
                                      <p:cBhvr>
                                        <p:cTn id="8" dur="34000" fill="hold"/>
                                        <p:tgtEl>
                                          <p:spTgt spid="16"/>
                                        </p:tgtEl>
                                      </p:cBhvr>
                                    </p:cmd>
                                  </p:childTnLst>
                                </p:cTn>
                              </p:par>
                            </p:childTnLst>
                          </p:cTn>
                        </p:par>
                        <p:par>
                          <p:cTn id="9" fill="hold">
                            <p:stCondLst>
                              <p:cond delay="34003"/>
                            </p:stCondLst>
                            <p:childTnLst>
                              <p:par>
                                <p:cTn id="10" presetID="8" presetClass="exit" presetSubtype="16" fill="hold" grpId="1" nodeType="afterEffect">
                                  <p:stCondLst>
                                    <p:cond delay="0"/>
                                  </p:stCondLst>
                                  <p:childTnLst>
                                    <p:animEffect transition="out" filter="diamond(in)">
                                      <p:cBhvr>
                                        <p:cTn id="11" dur="5000"/>
                                        <p:tgtEl>
                                          <p:spTgt spid="14"/>
                                        </p:tgtEl>
                                      </p:cBhvr>
                                    </p:animEffect>
                                    <p:set>
                                      <p:cBhvr>
                                        <p:cTn id="12" dur="1" fill="hold">
                                          <p:stCondLst>
                                            <p:cond delay="4999"/>
                                          </p:stCondLst>
                                        </p:cTn>
                                        <p:tgtEl>
                                          <p:spTgt spid="1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5000" fill="hold"/>
                                        <p:tgtEl>
                                          <p:spTgt spid="13"/>
                                        </p:tgtEl>
                                      </p:cBhvr>
                                      <p:by x="150000" y="150000"/>
                                    </p:animScale>
                                  </p:childTnLst>
                                </p:cTn>
                              </p:par>
                              <p:par>
                                <p:cTn id="17" presetID="1" presetClass="mediacall" presetSubtype="0" fill="hold" nodeType="withEffect">
                                  <p:stCondLst>
                                    <p:cond delay="0"/>
                                  </p:stCondLst>
                                  <p:childTnLst>
                                    <p:cmd type="call" cmd="playFrom(0.0)">
                                      <p:cBhvr>
                                        <p:cTn id="18" dur="23000" fill="hold"/>
                                        <p:tgtEl>
                                          <p:spTgt spid="18"/>
                                        </p:tgtEl>
                                      </p:cBhvr>
                                    </p:cmd>
                                  </p:childTnLst>
                                </p:cTn>
                              </p:par>
                            </p:childTnLst>
                          </p:cTn>
                        </p:par>
                        <p:par>
                          <p:cTn id="19" fill="hold">
                            <p:stCondLst>
                              <p:cond delay="23003"/>
                            </p:stCondLst>
                            <p:childTnLst>
                              <p:par>
                                <p:cTn id="20" presetID="8" presetClass="exit" presetSubtype="16" fill="hold" nodeType="afterEffect">
                                  <p:stCondLst>
                                    <p:cond delay="0"/>
                                  </p:stCondLst>
                                  <p:childTnLst>
                                    <p:animEffect transition="out" filter="diamond(in)">
                                      <p:cBhvr>
                                        <p:cTn id="21" dur="5000"/>
                                        <p:tgtEl>
                                          <p:spTgt spid="13"/>
                                        </p:tgtEl>
                                      </p:cBhvr>
                                    </p:animEffect>
                                    <p:set>
                                      <p:cBhvr>
                                        <p:cTn id="22" dur="1" fill="hold">
                                          <p:stCondLst>
                                            <p:cond delay="4999"/>
                                          </p:stCondLst>
                                        </p:cTn>
                                        <p:tgtEl>
                                          <p:spTgt spid="1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grpId="0" nodeType="clickEffect">
                                  <p:stCondLst>
                                    <p:cond delay="0"/>
                                  </p:stCondLst>
                                  <p:childTnLst>
                                    <p:animScale>
                                      <p:cBhvr>
                                        <p:cTn id="26" dur="5000" fill="hold"/>
                                        <p:tgtEl>
                                          <p:spTgt spid="15"/>
                                        </p:tgtEl>
                                      </p:cBhvr>
                                      <p:by x="150000" y="150000"/>
                                    </p:animScale>
                                  </p:childTnLst>
                                </p:cTn>
                              </p:par>
                              <p:par>
                                <p:cTn id="27" presetID="1" presetClass="mediacall" presetSubtype="0" fill="hold" nodeType="withEffect">
                                  <p:stCondLst>
                                    <p:cond delay="0"/>
                                  </p:stCondLst>
                                  <p:childTnLst>
                                    <p:cmd type="call" cmd="playFrom(0.0)">
                                      <p:cBhvr>
                                        <p:cTn id="28" dur="28000" fill="hold"/>
                                        <p:tgtEl>
                                          <p:spTgt spid="20"/>
                                        </p:tgtEl>
                                      </p:cBhvr>
                                    </p:cmd>
                                  </p:childTnLst>
                                </p:cTn>
                              </p:par>
                            </p:childTnLst>
                          </p:cTn>
                        </p:par>
                        <p:par>
                          <p:cTn id="29" fill="hold">
                            <p:stCondLst>
                              <p:cond delay="28003"/>
                            </p:stCondLst>
                            <p:childTnLst>
                              <p:par>
                                <p:cTn id="30" presetID="8" presetClass="exit" presetSubtype="16" fill="hold" grpId="1" nodeType="afterEffect">
                                  <p:stCondLst>
                                    <p:cond delay="0"/>
                                  </p:stCondLst>
                                  <p:childTnLst>
                                    <p:animEffect transition="out" filter="diamond(in)">
                                      <p:cBhvr>
                                        <p:cTn id="31" dur="5000"/>
                                        <p:tgtEl>
                                          <p:spTgt spid="15"/>
                                        </p:tgtEl>
                                      </p:cBhvr>
                                    </p:animEffect>
                                    <p:set>
                                      <p:cBhvr>
                                        <p:cTn id="32" dur="1" fill="hold">
                                          <p:stCondLst>
                                            <p:cond delay="49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33"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audio>
              <p:cMediaNode>
                <p:cTn id="34" fill="hold" display="0">
                  <p:stCondLst>
                    <p:cond delay="indefinite"/>
                  </p:stCondLst>
                  <p:endCondLst>
                    <p:cond evt="onNext" delay="0">
                      <p:tgtEl>
                        <p:sldTgt/>
                      </p:tgtEl>
                    </p:cond>
                    <p:cond evt="onPrev" delay="0">
                      <p:tgtEl>
                        <p:sldTgt/>
                      </p:tgtEl>
                    </p:cond>
                    <p:cond evt="onStopAudio" delay="0">
                      <p:tgtEl>
                        <p:sldTgt/>
                      </p:tgtEl>
                    </p:cond>
                  </p:endCondLst>
                </p:cTn>
                <p:tgtEl>
                  <p:spTgt spid="18"/>
                </p:tgtEl>
              </p:cMediaNode>
            </p:audio>
            <p:audio>
              <p:cMediaNode>
                <p:cTn id="35"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childTnLst>
        </p:cTn>
      </p:par>
    </p:tnLst>
    <p:bldLst>
      <p:bldP spid="14" grpId="0" animBg="1"/>
      <p:bldP spid="14" grpId="1" animBg="1"/>
      <p:bldP spid="15" grpId="0" animBg="1"/>
      <p:bldP spid="15"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437</TotalTime>
  <Words>442</Words>
  <Application>Microsoft Office PowerPoint</Application>
  <PresentationFormat>On-screen Show (4:3)</PresentationFormat>
  <Paragraphs>43</Paragraphs>
  <Slides>3</Slides>
  <Notes>3</Notes>
  <HiddenSlides>0</HiddenSlides>
  <MMClips>7</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Company>Souderton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SASD</dc:creator>
  <cp:lastModifiedBy>SASD</cp:lastModifiedBy>
  <cp:revision>58</cp:revision>
  <dcterms:created xsi:type="dcterms:W3CDTF">2010-04-14T12:42:48Z</dcterms:created>
  <dcterms:modified xsi:type="dcterms:W3CDTF">2010-05-10T12:02:43Z</dcterms:modified>
</cp:coreProperties>
</file>